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6" r:id="rId5"/>
    <p:sldId id="262" r:id="rId6"/>
    <p:sldId id="260" r:id="rId7"/>
    <p:sldId id="258" r:id="rId8"/>
    <p:sldId id="259" r:id="rId9"/>
    <p:sldId id="275" r:id="rId10"/>
    <p:sldId id="276" r:id="rId1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895C81-81A4-4951-AD6A-695D536A0499}" v="15" dt="2023-11-24T09:31:05.780"/>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78794" autoAdjust="0"/>
  </p:normalViewPr>
  <p:slideViewPr>
    <p:cSldViewPr snapToGrid="0">
      <p:cViewPr varScale="1">
        <p:scale>
          <a:sx n="54" d="100"/>
          <a:sy n="54" d="100"/>
        </p:scale>
        <p:origin x="1338" y="6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6" d="100"/>
          <a:sy n="96" d="100"/>
        </p:scale>
        <p:origin x="355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ia Hektor" userId="8b569925-0d85-45b1-a443-d83c1bb01681" providerId="ADAL" clId="{CD895C81-81A4-4951-AD6A-695D536A0499}"/>
    <pc:docChg chg="undo custSel modSld">
      <pc:chgData name="Victoria Hektor" userId="8b569925-0d85-45b1-a443-d83c1bb01681" providerId="ADAL" clId="{CD895C81-81A4-4951-AD6A-695D536A0499}" dt="2023-11-24T09:37:10.795" v="2832" actId="1076"/>
      <pc:docMkLst>
        <pc:docMk/>
      </pc:docMkLst>
      <pc:sldChg chg="modSp mod modNotesTx">
        <pc:chgData name="Victoria Hektor" userId="8b569925-0d85-45b1-a443-d83c1bb01681" providerId="ADAL" clId="{CD895C81-81A4-4951-AD6A-695D536A0499}" dt="2023-11-21T14:46:24.203" v="77" actId="20577"/>
        <pc:sldMkLst>
          <pc:docMk/>
          <pc:sldMk cId="1883836176" sldId="256"/>
        </pc:sldMkLst>
        <pc:spChg chg="mod">
          <ac:chgData name="Victoria Hektor" userId="8b569925-0d85-45b1-a443-d83c1bb01681" providerId="ADAL" clId="{CD895C81-81A4-4951-AD6A-695D536A0499}" dt="2023-11-21T14:46:08.642" v="32" actId="20577"/>
          <ac:spMkLst>
            <pc:docMk/>
            <pc:sldMk cId="1883836176" sldId="256"/>
            <ac:spMk id="17" creationId="{75B1C734-42CB-4311-8905-2F41D09107C7}"/>
          </ac:spMkLst>
        </pc:spChg>
        <pc:spChg chg="mod">
          <ac:chgData name="Victoria Hektor" userId="8b569925-0d85-45b1-a443-d83c1bb01681" providerId="ADAL" clId="{CD895C81-81A4-4951-AD6A-695D536A0499}" dt="2023-11-21T14:46:02.377" v="17" actId="404"/>
          <ac:spMkLst>
            <pc:docMk/>
            <pc:sldMk cId="1883836176" sldId="256"/>
            <ac:spMk id="22" creationId="{115C523A-AC40-4CBA-9DF4-B287ED32185D}"/>
          </ac:spMkLst>
        </pc:spChg>
      </pc:sldChg>
      <pc:sldChg chg="addSp delSp modSp mod modNotesTx">
        <pc:chgData name="Victoria Hektor" userId="8b569925-0d85-45b1-a443-d83c1bb01681" providerId="ADAL" clId="{CD895C81-81A4-4951-AD6A-695D536A0499}" dt="2023-11-24T09:28:28.628" v="1997" actId="20577"/>
        <pc:sldMkLst>
          <pc:docMk/>
          <pc:sldMk cId="611775336" sldId="258"/>
        </pc:sldMkLst>
        <pc:spChg chg="mod">
          <ac:chgData name="Victoria Hektor" userId="8b569925-0d85-45b1-a443-d83c1bb01681" providerId="ADAL" clId="{CD895C81-81A4-4951-AD6A-695D536A0499}" dt="2023-11-22T11:20:40.325" v="1098"/>
          <ac:spMkLst>
            <pc:docMk/>
            <pc:sldMk cId="611775336" sldId="258"/>
            <ac:spMk id="3" creationId="{4263031F-C0BF-4DD1-A029-1395AEA7D7FD}"/>
          </ac:spMkLst>
        </pc:spChg>
        <pc:spChg chg="mod">
          <ac:chgData name="Victoria Hektor" userId="8b569925-0d85-45b1-a443-d83c1bb01681" providerId="ADAL" clId="{CD895C81-81A4-4951-AD6A-695D536A0499}" dt="2023-11-22T11:21:01.624" v="1102"/>
          <ac:spMkLst>
            <pc:docMk/>
            <pc:sldMk cId="611775336" sldId="258"/>
            <ac:spMk id="4" creationId="{FB7B4B2C-1327-46DF-8812-DDB6FD9420EA}"/>
          </ac:spMkLst>
        </pc:spChg>
        <pc:spChg chg="add del mod">
          <ac:chgData name="Victoria Hektor" userId="8b569925-0d85-45b1-a443-d83c1bb01681" providerId="ADAL" clId="{CD895C81-81A4-4951-AD6A-695D536A0499}" dt="2023-11-22T11:24:15.795" v="1153" actId="478"/>
          <ac:spMkLst>
            <pc:docMk/>
            <pc:sldMk cId="611775336" sldId="258"/>
            <ac:spMk id="6" creationId="{7EB5997C-764E-CB72-EC12-119F55AB9055}"/>
          </ac:spMkLst>
        </pc:spChg>
        <pc:spChg chg="add mod">
          <ac:chgData name="Victoria Hektor" userId="8b569925-0d85-45b1-a443-d83c1bb01681" providerId="ADAL" clId="{CD895C81-81A4-4951-AD6A-695D536A0499}" dt="2023-11-22T11:26:04.999" v="1258" actId="1076"/>
          <ac:spMkLst>
            <pc:docMk/>
            <pc:sldMk cId="611775336" sldId="258"/>
            <ac:spMk id="7" creationId="{291A8C0A-B4D8-F145-7F3B-2BAD2E587EF6}"/>
          </ac:spMkLst>
        </pc:spChg>
        <pc:spChg chg="add mod">
          <ac:chgData name="Victoria Hektor" userId="8b569925-0d85-45b1-a443-d83c1bb01681" providerId="ADAL" clId="{CD895C81-81A4-4951-AD6A-695D536A0499}" dt="2023-11-22T11:26:21.441" v="1266" actId="1076"/>
          <ac:spMkLst>
            <pc:docMk/>
            <pc:sldMk cId="611775336" sldId="258"/>
            <ac:spMk id="8" creationId="{4E243A70-6754-2208-5286-13604C5FEC89}"/>
          </ac:spMkLst>
        </pc:spChg>
        <pc:spChg chg="mod">
          <ac:chgData name="Victoria Hektor" userId="8b569925-0d85-45b1-a443-d83c1bb01681" providerId="ADAL" clId="{CD895C81-81A4-4951-AD6A-695D536A0499}" dt="2023-11-22T11:26:39.859" v="1278" actId="20577"/>
          <ac:spMkLst>
            <pc:docMk/>
            <pc:sldMk cId="611775336" sldId="258"/>
            <ac:spMk id="34" creationId="{01A4D341-9CED-415E-A417-C204833D5641}"/>
          </ac:spMkLst>
        </pc:spChg>
        <pc:spChg chg="del mod">
          <ac:chgData name="Victoria Hektor" userId="8b569925-0d85-45b1-a443-d83c1bb01681" providerId="ADAL" clId="{CD895C81-81A4-4951-AD6A-695D536A0499}" dt="2023-11-22T11:24:10.548" v="1151" actId="478"/>
          <ac:spMkLst>
            <pc:docMk/>
            <pc:sldMk cId="611775336" sldId="258"/>
            <ac:spMk id="42" creationId="{A68FF55C-6F05-48FC-9323-AB8D48077BE6}"/>
          </ac:spMkLst>
        </pc:spChg>
        <pc:spChg chg="del mod">
          <ac:chgData name="Victoria Hektor" userId="8b569925-0d85-45b1-a443-d83c1bb01681" providerId="ADAL" clId="{CD895C81-81A4-4951-AD6A-695D536A0499}" dt="2023-11-22T11:24:08.771" v="1150" actId="478"/>
          <ac:spMkLst>
            <pc:docMk/>
            <pc:sldMk cId="611775336" sldId="258"/>
            <ac:spMk id="43" creationId="{80683256-31D4-4761-874B-66494293B9AF}"/>
          </ac:spMkLst>
        </pc:spChg>
        <pc:spChg chg="del mod">
          <ac:chgData name="Victoria Hektor" userId="8b569925-0d85-45b1-a443-d83c1bb01681" providerId="ADAL" clId="{CD895C81-81A4-4951-AD6A-695D536A0499}" dt="2023-11-22T11:24:17.619" v="1154" actId="478"/>
          <ac:spMkLst>
            <pc:docMk/>
            <pc:sldMk cId="611775336" sldId="258"/>
            <ac:spMk id="44" creationId="{12753D88-B840-4BCA-80FC-E51B691A8578}"/>
          </ac:spMkLst>
        </pc:spChg>
        <pc:spChg chg="del mod">
          <ac:chgData name="Victoria Hektor" userId="8b569925-0d85-45b1-a443-d83c1bb01681" providerId="ADAL" clId="{CD895C81-81A4-4951-AD6A-695D536A0499}" dt="2023-11-22T11:24:07.443" v="1149" actId="478"/>
          <ac:spMkLst>
            <pc:docMk/>
            <pc:sldMk cId="611775336" sldId="258"/>
            <ac:spMk id="45" creationId="{CC3342B2-173B-4413-BAB0-AF14408EA5FA}"/>
          </ac:spMkLst>
        </pc:spChg>
        <pc:spChg chg="del">
          <ac:chgData name="Victoria Hektor" userId="8b569925-0d85-45b1-a443-d83c1bb01681" providerId="ADAL" clId="{CD895C81-81A4-4951-AD6A-695D536A0499}" dt="2023-11-22T11:24:13.774" v="1152" actId="478"/>
          <ac:spMkLst>
            <pc:docMk/>
            <pc:sldMk cId="611775336" sldId="258"/>
            <ac:spMk id="50" creationId="{0868D1C0-8D01-4F5F-ADB2-2B0A4D1E744F}"/>
          </ac:spMkLst>
        </pc:spChg>
        <pc:spChg chg="mod">
          <ac:chgData name="Victoria Hektor" userId="8b569925-0d85-45b1-a443-d83c1bb01681" providerId="ADAL" clId="{CD895C81-81A4-4951-AD6A-695D536A0499}" dt="2023-11-22T11:26:37.211" v="1277" actId="1076"/>
          <ac:spMkLst>
            <pc:docMk/>
            <pc:sldMk cId="611775336" sldId="258"/>
            <ac:spMk id="63" creationId="{831B3626-E1D2-42AE-AB45-94BC5112D8FC}"/>
          </ac:spMkLst>
        </pc:spChg>
        <pc:spChg chg="mod">
          <ac:chgData name="Victoria Hektor" userId="8b569925-0d85-45b1-a443-d83c1bb01681" providerId="ADAL" clId="{CD895C81-81A4-4951-AD6A-695D536A0499}" dt="2023-11-22T11:26:18.903" v="1265" actId="1076"/>
          <ac:spMkLst>
            <pc:docMk/>
            <pc:sldMk cId="611775336" sldId="258"/>
            <ac:spMk id="65" creationId="{270A850F-E957-43F7-B7FA-3CD874079131}"/>
          </ac:spMkLst>
        </pc:spChg>
        <pc:spChg chg="mod">
          <ac:chgData name="Victoria Hektor" userId="8b569925-0d85-45b1-a443-d83c1bb01681" providerId="ADAL" clId="{CD895C81-81A4-4951-AD6A-695D536A0499}" dt="2023-11-22T11:26:15.733" v="1264" actId="1076"/>
          <ac:spMkLst>
            <pc:docMk/>
            <pc:sldMk cId="611775336" sldId="258"/>
            <ac:spMk id="66" creationId="{AFE31293-F021-441C-AC98-EE94A46A408D}"/>
          </ac:spMkLst>
        </pc:spChg>
        <pc:spChg chg="mod">
          <ac:chgData name="Victoria Hektor" userId="8b569925-0d85-45b1-a443-d83c1bb01681" providerId="ADAL" clId="{CD895C81-81A4-4951-AD6A-695D536A0499}" dt="2023-11-22T11:26:01.532" v="1257" actId="27636"/>
          <ac:spMkLst>
            <pc:docMk/>
            <pc:sldMk cId="611775336" sldId="258"/>
            <ac:spMk id="67" creationId="{3705D4B7-D21E-458D-B289-A189923D7B3E}"/>
          </ac:spMkLst>
        </pc:spChg>
      </pc:sldChg>
      <pc:sldChg chg="addSp delSp modSp mod modNotesTx">
        <pc:chgData name="Victoria Hektor" userId="8b569925-0d85-45b1-a443-d83c1bb01681" providerId="ADAL" clId="{CD895C81-81A4-4951-AD6A-695D536A0499}" dt="2023-11-24T09:35:51.429" v="2822" actId="20577"/>
        <pc:sldMkLst>
          <pc:docMk/>
          <pc:sldMk cId="414789630" sldId="259"/>
        </pc:sldMkLst>
        <pc:spChg chg="mod">
          <ac:chgData name="Victoria Hektor" userId="8b569925-0d85-45b1-a443-d83c1bb01681" providerId="ADAL" clId="{CD895C81-81A4-4951-AD6A-695D536A0499}" dt="2023-11-22T11:20:43.424" v="1099"/>
          <ac:spMkLst>
            <pc:docMk/>
            <pc:sldMk cId="414789630" sldId="259"/>
            <ac:spMk id="3" creationId="{FA66E024-91A9-4157-B518-669C60D495B5}"/>
          </ac:spMkLst>
        </pc:spChg>
        <pc:spChg chg="mod">
          <ac:chgData name="Victoria Hektor" userId="8b569925-0d85-45b1-a443-d83c1bb01681" providerId="ADAL" clId="{CD895C81-81A4-4951-AD6A-695D536A0499}" dt="2023-11-22T11:21:04.737" v="1103"/>
          <ac:spMkLst>
            <pc:docMk/>
            <pc:sldMk cId="414789630" sldId="259"/>
            <ac:spMk id="4" creationId="{D5B8CC62-3752-4A6C-9525-AFDDDAFE21EF}"/>
          </ac:spMkLst>
        </pc:spChg>
        <pc:spChg chg="add del mod">
          <ac:chgData name="Victoria Hektor" userId="8b569925-0d85-45b1-a443-d83c1bb01681" providerId="ADAL" clId="{CD895C81-81A4-4951-AD6A-695D536A0499}" dt="2023-11-22T11:38:06.106" v="1352" actId="478"/>
          <ac:spMkLst>
            <pc:docMk/>
            <pc:sldMk cId="414789630" sldId="259"/>
            <ac:spMk id="6" creationId="{BF5D2D9D-483A-F9EC-1DC5-CBE2787E4030}"/>
          </ac:spMkLst>
        </pc:spChg>
        <pc:spChg chg="add del mod">
          <ac:chgData name="Victoria Hektor" userId="8b569925-0d85-45b1-a443-d83c1bb01681" providerId="ADAL" clId="{CD895C81-81A4-4951-AD6A-695D536A0499}" dt="2023-11-22T11:38:10.628" v="1354" actId="478"/>
          <ac:spMkLst>
            <pc:docMk/>
            <pc:sldMk cId="414789630" sldId="259"/>
            <ac:spMk id="8" creationId="{91F41F6F-7590-4091-D884-7EF6870551BD}"/>
          </ac:spMkLst>
        </pc:spChg>
        <pc:spChg chg="add del mod">
          <ac:chgData name="Victoria Hektor" userId="8b569925-0d85-45b1-a443-d83c1bb01681" providerId="ADAL" clId="{CD895C81-81A4-4951-AD6A-695D536A0499}" dt="2023-11-22T11:38:13.682" v="1356" actId="478"/>
          <ac:spMkLst>
            <pc:docMk/>
            <pc:sldMk cId="414789630" sldId="259"/>
            <ac:spMk id="10" creationId="{828BDBA7-521F-5671-633B-404B24CFE126}"/>
          </ac:spMkLst>
        </pc:spChg>
        <pc:spChg chg="add mod">
          <ac:chgData name="Victoria Hektor" userId="8b569925-0d85-45b1-a443-d83c1bb01681" providerId="ADAL" clId="{CD895C81-81A4-4951-AD6A-695D536A0499}" dt="2023-11-22T11:39:45.446" v="1445" actId="27636"/>
          <ac:spMkLst>
            <pc:docMk/>
            <pc:sldMk cId="414789630" sldId="259"/>
            <ac:spMk id="11" creationId="{3D0F4EDC-9CBE-7583-7F0F-17BD76EDB407}"/>
          </ac:spMkLst>
        </pc:spChg>
        <pc:spChg chg="add del mod">
          <ac:chgData name="Victoria Hektor" userId="8b569925-0d85-45b1-a443-d83c1bb01681" providerId="ADAL" clId="{CD895C81-81A4-4951-AD6A-695D536A0499}" dt="2023-11-24T09:31:37.582" v="2278" actId="478"/>
          <ac:spMkLst>
            <pc:docMk/>
            <pc:sldMk cId="414789630" sldId="259"/>
            <ac:spMk id="12" creationId="{E5BF04AB-AE31-81A3-7B04-CB4D17B1D1EE}"/>
          </ac:spMkLst>
        </pc:spChg>
        <pc:spChg chg="add mod">
          <ac:chgData name="Victoria Hektor" userId="8b569925-0d85-45b1-a443-d83c1bb01681" providerId="ADAL" clId="{CD895C81-81A4-4951-AD6A-695D536A0499}" dt="2023-11-24T09:31:39.931" v="2279" actId="1076"/>
          <ac:spMkLst>
            <pc:docMk/>
            <pc:sldMk cId="414789630" sldId="259"/>
            <ac:spMk id="13" creationId="{D9C9F3E1-EF70-E054-1567-889169943DE6}"/>
          </ac:spMkLst>
        </pc:spChg>
        <pc:spChg chg="mod">
          <ac:chgData name="Victoria Hektor" userId="8b569925-0d85-45b1-a443-d83c1bb01681" providerId="ADAL" clId="{CD895C81-81A4-4951-AD6A-695D536A0499}" dt="2023-11-22T11:39:15.662" v="1416" actId="1076"/>
          <ac:spMkLst>
            <pc:docMk/>
            <pc:sldMk cId="414789630" sldId="259"/>
            <ac:spMk id="22" creationId="{D8965C87-7536-4E22-B0DD-FE276F346FF8}"/>
          </ac:spMkLst>
        </pc:spChg>
        <pc:spChg chg="mod">
          <ac:chgData name="Victoria Hektor" userId="8b569925-0d85-45b1-a443-d83c1bb01681" providerId="ADAL" clId="{CD895C81-81A4-4951-AD6A-695D536A0499}" dt="2023-11-22T11:39:17.544" v="1417" actId="1076"/>
          <ac:spMkLst>
            <pc:docMk/>
            <pc:sldMk cId="414789630" sldId="259"/>
            <ac:spMk id="26" creationId="{549F87D0-5602-4BFC-ABEB-7C809A5CF62D}"/>
          </ac:spMkLst>
        </pc:spChg>
        <pc:spChg chg="mod">
          <ac:chgData name="Victoria Hektor" userId="8b569925-0d85-45b1-a443-d83c1bb01681" providerId="ADAL" clId="{CD895C81-81A4-4951-AD6A-695D536A0499}" dt="2023-11-22T11:40:27.452" v="1456" actId="1076"/>
          <ac:spMkLst>
            <pc:docMk/>
            <pc:sldMk cId="414789630" sldId="259"/>
            <ac:spMk id="27" creationId="{B27C4FF5-17CE-4A2F-A697-CF05BAABED57}"/>
          </ac:spMkLst>
        </pc:spChg>
        <pc:spChg chg="mod">
          <ac:chgData name="Victoria Hektor" userId="8b569925-0d85-45b1-a443-d83c1bb01681" providerId="ADAL" clId="{CD895C81-81A4-4951-AD6A-695D536A0499}" dt="2023-11-24T09:31:13.303" v="2200" actId="20577"/>
          <ac:spMkLst>
            <pc:docMk/>
            <pc:sldMk cId="414789630" sldId="259"/>
            <ac:spMk id="28" creationId="{864E06E4-A832-49D6-9243-19E0E901EF2C}"/>
          </ac:spMkLst>
        </pc:spChg>
        <pc:spChg chg="mod">
          <ac:chgData name="Victoria Hektor" userId="8b569925-0d85-45b1-a443-d83c1bb01681" providerId="ADAL" clId="{CD895C81-81A4-4951-AD6A-695D536A0499}" dt="2023-11-22T11:37:52.082" v="1332" actId="20577"/>
          <ac:spMkLst>
            <pc:docMk/>
            <pc:sldMk cId="414789630" sldId="259"/>
            <ac:spMk id="33" creationId="{4F4C28E4-6D60-402B-8F22-B1AED571D98D}"/>
          </ac:spMkLst>
        </pc:spChg>
        <pc:spChg chg="del">
          <ac:chgData name="Victoria Hektor" userId="8b569925-0d85-45b1-a443-d83c1bb01681" providerId="ADAL" clId="{CD895C81-81A4-4951-AD6A-695D536A0499}" dt="2023-11-22T11:38:04.668" v="1351" actId="478"/>
          <ac:spMkLst>
            <pc:docMk/>
            <pc:sldMk cId="414789630" sldId="259"/>
            <ac:spMk id="37" creationId="{2D14101B-F5B0-4412-B50A-87D48857B9C9}"/>
          </ac:spMkLst>
        </pc:spChg>
        <pc:spChg chg="del mod">
          <ac:chgData name="Victoria Hektor" userId="8b569925-0d85-45b1-a443-d83c1bb01681" providerId="ADAL" clId="{CD895C81-81A4-4951-AD6A-695D536A0499}" dt="2023-11-22T11:38:02.339" v="1350" actId="478"/>
          <ac:spMkLst>
            <pc:docMk/>
            <pc:sldMk cId="414789630" sldId="259"/>
            <ac:spMk id="38" creationId="{B8BADB58-1EE2-40F4-ADDD-CD3D8BB150CA}"/>
          </ac:spMkLst>
        </pc:spChg>
        <pc:spChg chg="del">
          <ac:chgData name="Victoria Hektor" userId="8b569925-0d85-45b1-a443-d83c1bb01681" providerId="ADAL" clId="{CD895C81-81A4-4951-AD6A-695D536A0499}" dt="2023-11-22T11:38:08.036" v="1353" actId="478"/>
          <ac:spMkLst>
            <pc:docMk/>
            <pc:sldMk cId="414789630" sldId="259"/>
            <ac:spMk id="39" creationId="{FEC8BFBF-FB6C-40C7-9FB3-ACB390C4C6A9}"/>
          </ac:spMkLst>
        </pc:spChg>
        <pc:spChg chg="del">
          <ac:chgData name="Victoria Hektor" userId="8b569925-0d85-45b1-a443-d83c1bb01681" providerId="ADAL" clId="{CD895C81-81A4-4951-AD6A-695D536A0499}" dt="2023-11-22T11:38:12.572" v="1355" actId="478"/>
          <ac:spMkLst>
            <pc:docMk/>
            <pc:sldMk cId="414789630" sldId="259"/>
            <ac:spMk id="40" creationId="{693ECB3E-F948-4E10-8437-85C02E7E0978}"/>
          </ac:spMkLst>
        </pc:spChg>
      </pc:sldChg>
      <pc:sldChg chg="modSp mod modNotesTx">
        <pc:chgData name="Victoria Hektor" userId="8b569925-0d85-45b1-a443-d83c1bb01681" providerId="ADAL" clId="{CD895C81-81A4-4951-AD6A-695D536A0499}" dt="2023-11-22T11:37:05.811" v="1331" actId="27636"/>
        <pc:sldMkLst>
          <pc:docMk/>
          <pc:sldMk cId="2378828155" sldId="260"/>
        </pc:sldMkLst>
        <pc:spChg chg="mod">
          <ac:chgData name="Victoria Hektor" userId="8b569925-0d85-45b1-a443-d83c1bb01681" providerId="ADAL" clId="{CD895C81-81A4-4951-AD6A-695D536A0499}" dt="2023-11-22T11:20:19.603" v="1082" actId="20577"/>
          <ac:spMkLst>
            <pc:docMk/>
            <pc:sldMk cId="2378828155" sldId="260"/>
            <ac:spMk id="2" creationId="{221E6D9A-B739-49DF-93EF-2B5504DA2324}"/>
          </ac:spMkLst>
        </pc:spChg>
        <pc:spChg chg="mod">
          <ac:chgData name="Victoria Hektor" userId="8b569925-0d85-45b1-a443-d83c1bb01681" providerId="ADAL" clId="{CD895C81-81A4-4951-AD6A-695D536A0499}" dt="2023-11-22T11:20:26.595" v="1097" actId="20577"/>
          <ac:spMkLst>
            <pc:docMk/>
            <pc:sldMk cId="2378828155" sldId="260"/>
            <ac:spMk id="3" creationId="{45399F43-FDE4-4DE9-BE60-4A31652CD3A2}"/>
          </ac:spMkLst>
        </pc:spChg>
        <pc:spChg chg="mod">
          <ac:chgData name="Victoria Hektor" userId="8b569925-0d85-45b1-a443-d83c1bb01681" providerId="ADAL" clId="{CD895C81-81A4-4951-AD6A-695D536A0499}" dt="2023-11-22T11:10:16.843" v="857" actId="27636"/>
          <ac:spMkLst>
            <pc:docMk/>
            <pc:sldMk cId="2378828155" sldId="260"/>
            <ac:spMk id="17" creationId="{7D1AD01D-1F03-4995-A821-FA842C4F9E7C}"/>
          </ac:spMkLst>
        </pc:spChg>
        <pc:spChg chg="mod">
          <ac:chgData name="Victoria Hektor" userId="8b569925-0d85-45b1-a443-d83c1bb01681" providerId="ADAL" clId="{CD895C81-81A4-4951-AD6A-695D536A0499}" dt="2023-11-22T11:10:14.397" v="855" actId="27636"/>
          <ac:spMkLst>
            <pc:docMk/>
            <pc:sldMk cId="2378828155" sldId="260"/>
            <ac:spMk id="19" creationId="{A301F0BB-3AE1-4877-8F78-D7F5AE48F810}"/>
          </ac:spMkLst>
        </pc:spChg>
        <pc:spChg chg="mod">
          <ac:chgData name="Victoria Hektor" userId="8b569925-0d85-45b1-a443-d83c1bb01681" providerId="ADAL" clId="{CD895C81-81A4-4951-AD6A-695D536A0499}" dt="2023-11-22T11:37:05.811" v="1331" actId="27636"/>
          <ac:spMkLst>
            <pc:docMk/>
            <pc:sldMk cId="2378828155" sldId="260"/>
            <ac:spMk id="20" creationId="{5F481192-C246-4A6A-8D3F-9EBF56786C13}"/>
          </ac:spMkLst>
        </pc:spChg>
        <pc:spChg chg="mod">
          <ac:chgData name="Victoria Hektor" userId="8b569925-0d85-45b1-a443-d83c1bb01681" providerId="ADAL" clId="{CD895C81-81A4-4951-AD6A-695D536A0499}" dt="2023-11-22T11:05:39.523" v="263" actId="20577"/>
          <ac:spMkLst>
            <pc:docMk/>
            <pc:sldMk cId="2378828155" sldId="260"/>
            <ac:spMk id="21" creationId="{805BF1CD-2EC6-44F4-8AD8-25D9BD488B7A}"/>
          </ac:spMkLst>
        </pc:spChg>
        <pc:spChg chg="mod">
          <ac:chgData name="Victoria Hektor" userId="8b569925-0d85-45b1-a443-d83c1bb01681" providerId="ADAL" clId="{CD895C81-81A4-4951-AD6A-695D536A0499}" dt="2023-11-22T11:10:18.861" v="859" actId="27636"/>
          <ac:spMkLst>
            <pc:docMk/>
            <pc:sldMk cId="2378828155" sldId="260"/>
            <ac:spMk id="22" creationId="{842BC471-A2E1-4473-9B5A-6D7A21B6A881}"/>
          </ac:spMkLst>
        </pc:spChg>
        <pc:spChg chg="mod">
          <ac:chgData name="Victoria Hektor" userId="8b569925-0d85-45b1-a443-d83c1bb01681" providerId="ADAL" clId="{CD895C81-81A4-4951-AD6A-695D536A0499}" dt="2023-11-22T11:09:39.639" v="801" actId="27636"/>
          <ac:spMkLst>
            <pc:docMk/>
            <pc:sldMk cId="2378828155" sldId="260"/>
            <ac:spMk id="25" creationId="{BAE2F608-914C-4C3C-93D9-10B4F89F1DF8}"/>
          </ac:spMkLst>
        </pc:spChg>
      </pc:sldChg>
      <pc:sldChg chg="delSp modSp mod modNotesTx">
        <pc:chgData name="Victoria Hektor" userId="8b569925-0d85-45b1-a443-d83c1bb01681" providerId="ADAL" clId="{CD895C81-81A4-4951-AD6A-695D536A0499}" dt="2023-11-22T11:05:26.617" v="259" actId="20577"/>
        <pc:sldMkLst>
          <pc:docMk/>
          <pc:sldMk cId="2093948892" sldId="262"/>
        </pc:sldMkLst>
        <pc:spChg chg="del mod">
          <ac:chgData name="Victoria Hektor" userId="8b569925-0d85-45b1-a443-d83c1bb01681" providerId="ADAL" clId="{CD895C81-81A4-4951-AD6A-695D536A0499}" dt="2023-11-21T14:46:35.717" v="79" actId="478"/>
          <ac:spMkLst>
            <pc:docMk/>
            <pc:sldMk cId="2093948892" sldId="262"/>
            <ac:spMk id="3" creationId="{EDC43684-06E3-7157-EE8E-16367CD4DDD5}"/>
          </ac:spMkLst>
        </pc:spChg>
        <pc:spChg chg="mod">
          <ac:chgData name="Victoria Hektor" userId="8b569925-0d85-45b1-a443-d83c1bb01681" providerId="ADAL" clId="{CD895C81-81A4-4951-AD6A-695D536A0499}" dt="2023-11-21T14:46:48.565" v="83" actId="1076"/>
          <ac:spMkLst>
            <pc:docMk/>
            <pc:sldMk cId="2093948892" sldId="262"/>
            <ac:spMk id="7" creationId="{7A8DDD42-D29D-4ECB-A465-13EFA049E83C}"/>
          </ac:spMkLst>
        </pc:spChg>
      </pc:sldChg>
      <pc:sldChg chg="addSp delSp modSp mod modClrScheme chgLayout">
        <pc:chgData name="Victoria Hektor" userId="8b569925-0d85-45b1-a443-d83c1bb01681" providerId="ADAL" clId="{CD895C81-81A4-4951-AD6A-695D536A0499}" dt="2023-11-22T12:14:07.859" v="1477" actId="20577"/>
        <pc:sldMkLst>
          <pc:docMk/>
          <pc:sldMk cId="1987845210" sldId="275"/>
        </pc:sldMkLst>
        <pc:spChg chg="mod ord">
          <ac:chgData name="Victoria Hektor" userId="8b569925-0d85-45b1-a443-d83c1bb01681" providerId="ADAL" clId="{CD895C81-81A4-4951-AD6A-695D536A0499}" dt="2023-11-22T12:14:07.859" v="1477" actId="20577"/>
          <ac:spMkLst>
            <pc:docMk/>
            <pc:sldMk cId="1987845210" sldId="275"/>
            <ac:spMk id="11" creationId="{019E4131-A9F1-45A1-94C6-3C559ABBE9C6}"/>
          </ac:spMkLst>
        </pc:spChg>
        <pc:spChg chg="mod">
          <ac:chgData name="Victoria Hektor" userId="8b569925-0d85-45b1-a443-d83c1bb01681" providerId="ADAL" clId="{CD895C81-81A4-4951-AD6A-695D536A0499}" dt="2023-11-22T11:20:46.968" v="1100"/>
          <ac:spMkLst>
            <pc:docMk/>
            <pc:sldMk cId="1987845210" sldId="275"/>
            <ac:spMk id="14" creationId="{0AAA33AC-E039-49B8-9D53-D790DEF7EB2B}"/>
          </ac:spMkLst>
        </pc:spChg>
        <pc:spChg chg="mod">
          <ac:chgData name="Victoria Hektor" userId="8b569925-0d85-45b1-a443-d83c1bb01681" providerId="ADAL" clId="{CD895C81-81A4-4951-AD6A-695D536A0499}" dt="2023-11-22T11:21:08.240" v="1104"/>
          <ac:spMkLst>
            <pc:docMk/>
            <pc:sldMk cId="1987845210" sldId="275"/>
            <ac:spMk id="15" creationId="{B637D303-3D91-4DF5-9E06-C9394D714301}"/>
          </ac:spMkLst>
        </pc:spChg>
        <pc:spChg chg="mod">
          <ac:chgData name="Victoria Hektor" userId="8b569925-0d85-45b1-a443-d83c1bb01681" providerId="ADAL" clId="{CD895C81-81A4-4951-AD6A-695D536A0499}" dt="2023-11-21T16:24:37.736" v="140" actId="26606"/>
          <ac:spMkLst>
            <pc:docMk/>
            <pc:sldMk cId="1987845210" sldId="275"/>
            <ac:spMk id="16" creationId="{485FA840-9C16-45D8-8B50-7DC1A5DF3CF4}"/>
          </ac:spMkLst>
        </pc:spChg>
        <pc:spChg chg="mod ord">
          <ac:chgData name="Victoria Hektor" userId="8b569925-0d85-45b1-a443-d83c1bb01681" providerId="ADAL" clId="{CD895C81-81A4-4951-AD6A-695D536A0499}" dt="2023-11-22T11:22:57.179" v="1121" actId="20577"/>
          <ac:spMkLst>
            <pc:docMk/>
            <pc:sldMk cId="1987845210" sldId="275"/>
            <ac:spMk id="20" creationId="{940324F9-ABF9-4A46-B5E4-21164FADAD0C}"/>
          </ac:spMkLst>
        </pc:spChg>
        <pc:spChg chg="add mod">
          <ac:chgData name="Victoria Hektor" userId="8b569925-0d85-45b1-a443-d83c1bb01681" providerId="ADAL" clId="{CD895C81-81A4-4951-AD6A-695D536A0499}" dt="2023-11-21T16:24:37.736" v="140" actId="26606"/>
          <ac:spMkLst>
            <pc:docMk/>
            <pc:sldMk cId="1987845210" sldId="275"/>
            <ac:spMk id="25" creationId="{9E42A789-02BB-89C3-445B-7714B535DC13}"/>
          </ac:spMkLst>
        </pc:spChg>
        <pc:spChg chg="add del mod">
          <ac:chgData name="Victoria Hektor" userId="8b569925-0d85-45b1-a443-d83c1bb01681" providerId="ADAL" clId="{CD895C81-81A4-4951-AD6A-695D536A0499}" dt="2023-11-22T11:22:49.987" v="1118" actId="478"/>
          <ac:spMkLst>
            <pc:docMk/>
            <pc:sldMk cId="1987845210" sldId="275"/>
            <ac:spMk id="27" creationId="{C6BC02C1-C2EB-D268-0788-B28FB3734E62}"/>
          </ac:spMkLst>
        </pc:spChg>
        <pc:picChg chg="mod">
          <ac:chgData name="Victoria Hektor" userId="8b569925-0d85-45b1-a443-d83c1bb01681" providerId="ADAL" clId="{CD895C81-81A4-4951-AD6A-695D536A0499}" dt="2023-11-21T16:24:37.736" v="140" actId="26606"/>
          <ac:picMkLst>
            <pc:docMk/>
            <pc:sldMk cId="1987845210" sldId="275"/>
            <ac:picMk id="8" creationId="{A0A99AB3-33D7-48CE-8A78-BEB8D7179FF8}"/>
          </ac:picMkLst>
        </pc:picChg>
      </pc:sldChg>
      <pc:sldChg chg="addSp delSp modSp mod setBg modClrScheme chgLayout">
        <pc:chgData name="Victoria Hektor" userId="8b569925-0d85-45b1-a443-d83c1bb01681" providerId="ADAL" clId="{CD895C81-81A4-4951-AD6A-695D536A0499}" dt="2023-11-24T09:37:10.795" v="2832" actId="1076"/>
        <pc:sldMkLst>
          <pc:docMk/>
          <pc:sldMk cId="1505696902" sldId="276"/>
        </pc:sldMkLst>
        <pc:spChg chg="add del mod">
          <ac:chgData name="Victoria Hektor" userId="8b569925-0d85-45b1-a443-d83c1bb01681" providerId="ADAL" clId="{CD895C81-81A4-4951-AD6A-695D536A0499}" dt="2023-11-21T16:21:48.934" v="109" actId="931"/>
          <ac:spMkLst>
            <pc:docMk/>
            <pc:sldMk cId="1505696902" sldId="276"/>
            <ac:spMk id="3" creationId="{54DB3397-DDA9-929D-8115-6256DA8312B1}"/>
          </ac:spMkLst>
        </pc:spChg>
        <pc:spChg chg="add del mod">
          <ac:chgData name="Victoria Hektor" userId="8b569925-0d85-45b1-a443-d83c1bb01681" providerId="ADAL" clId="{CD895C81-81A4-4951-AD6A-695D536A0499}" dt="2023-11-24T09:36:33.660" v="2825" actId="478"/>
          <ac:spMkLst>
            <pc:docMk/>
            <pc:sldMk cId="1505696902" sldId="276"/>
            <ac:spMk id="4" creationId="{E3B4E7DE-9F23-4BBE-D555-88C921735DAA}"/>
          </ac:spMkLst>
        </pc:spChg>
        <pc:spChg chg="add del mod ord">
          <ac:chgData name="Victoria Hektor" userId="8b569925-0d85-45b1-a443-d83c1bb01681" providerId="ADAL" clId="{CD895C81-81A4-4951-AD6A-695D536A0499}" dt="2023-11-21T16:22:26.736" v="116" actId="700"/>
          <ac:spMkLst>
            <pc:docMk/>
            <pc:sldMk cId="1505696902" sldId="276"/>
            <ac:spMk id="6" creationId="{5D57C06F-D02B-D034-5749-23E340AF988C}"/>
          </ac:spMkLst>
        </pc:spChg>
        <pc:spChg chg="add del mod ord">
          <ac:chgData name="Victoria Hektor" userId="8b569925-0d85-45b1-a443-d83c1bb01681" providerId="ADAL" clId="{CD895C81-81A4-4951-AD6A-695D536A0499}" dt="2023-11-21T16:22:26.736" v="116" actId="700"/>
          <ac:spMkLst>
            <pc:docMk/>
            <pc:sldMk cId="1505696902" sldId="276"/>
            <ac:spMk id="7" creationId="{BB8A0176-68CC-CEFB-2E7C-7D21B59022AF}"/>
          </ac:spMkLst>
        </pc:spChg>
        <pc:spChg chg="add del mod ord">
          <ac:chgData name="Victoria Hektor" userId="8b569925-0d85-45b1-a443-d83c1bb01681" providerId="ADAL" clId="{CD895C81-81A4-4951-AD6A-695D536A0499}" dt="2023-11-21T16:22:26.736" v="116" actId="700"/>
          <ac:spMkLst>
            <pc:docMk/>
            <pc:sldMk cId="1505696902" sldId="276"/>
            <ac:spMk id="8" creationId="{0A5869B9-5E1B-2DA2-2232-41495960B972}"/>
          </ac:spMkLst>
        </pc:spChg>
        <pc:spChg chg="del mod ord">
          <ac:chgData name="Victoria Hektor" userId="8b569925-0d85-45b1-a443-d83c1bb01681" providerId="ADAL" clId="{CD895C81-81A4-4951-AD6A-695D536A0499}" dt="2023-11-24T09:36:14.202" v="2823" actId="478"/>
          <ac:spMkLst>
            <pc:docMk/>
            <pc:sldMk cId="1505696902" sldId="276"/>
            <ac:spMk id="9" creationId="{0D4FE13D-FAFA-49AC-A113-E917401DD9C2}"/>
          </ac:spMkLst>
        </pc:spChg>
        <pc:spChg chg="del mod ord">
          <ac:chgData name="Victoria Hektor" userId="8b569925-0d85-45b1-a443-d83c1bb01681" providerId="ADAL" clId="{CD895C81-81A4-4951-AD6A-695D536A0499}" dt="2023-11-22T11:21:14.283" v="1106" actId="478"/>
          <ac:spMkLst>
            <pc:docMk/>
            <pc:sldMk cId="1505696902" sldId="276"/>
            <ac:spMk id="10" creationId="{66152713-A6DC-4A10-9404-2F7F1F4B1AB9}"/>
          </ac:spMkLst>
        </pc:spChg>
        <pc:spChg chg="del mod ord">
          <ac:chgData name="Victoria Hektor" userId="8b569925-0d85-45b1-a443-d83c1bb01681" providerId="ADAL" clId="{CD895C81-81A4-4951-AD6A-695D536A0499}" dt="2023-11-22T11:21:12.686" v="1105" actId="478"/>
          <ac:spMkLst>
            <pc:docMk/>
            <pc:sldMk cId="1505696902" sldId="276"/>
            <ac:spMk id="11" creationId="{313ACD80-E8DD-409F-A517-A832D3421C83}"/>
          </ac:spMkLst>
        </pc:spChg>
        <pc:spChg chg="mod ord">
          <ac:chgData name="Victoria Hektor" userId="8b569925-0d85-45b1-a443-d83c1bb01681" providerId="ADAL" clId="{CD895C81-81A4-4951-AD6A-695D536A0499}" dt="2023-11-21T16:22:32.625" v="119" actId="26606"/>
          <ac:spMkLst>
            <pc:docMk/>
            <pc:sldMk cId="1505696902" sldId="276"/>
            <ac:spMk id="12" creationId="{1F967A96-6B86-484C-8592-14A44DA72C4F}"/>
          </ac:spMkLst>
        </pc:spChg>
        <pc:spChg chg="mod ord">
          <ac:chgData name="Victoria Hektor" userId="8b569925-0d85-45b1-a443-d83c1bb01681" providerId="ADAL" clId="{CD895C81-81A4-4951-AD6A-695D536A0499}" dt="2023-11-24T09:36:56.656" v="2830" actId="1076"/>
          <ac:spMkLst>
            <pc:docMk/>
            <pc:sldMk cId="1505696902" sldId="276"/>
            <ac:spMk id="15" creationId="{FE60C9E5-E020-489F-8A9F-BCBE2A0C3BBC}"/>
          </ac:spMkLst>
        </pc:spChg>
        <pc:spChg chg="add del mod ord">
          <ac:chgData name="Victoria Hektor" userId="8b569925-0d85-45b1-a443-d83c1bb01681" providerId="ADAL" clId="{CD895C81-81A4-4951-AD6A-695D536A0499}" dt="2023-11-21T16:22:32.625" v="119" actId="26606"/>
          <ac:spMkLst>
            <pc:docMk/>
            <pc:sldMk cId="1505696902" sldId="276"/>
            <ac:spMk id="20" creationId="{63B1569F-04A5-4B28-573D-F11B4085EC6C}"/>
          </ac:spMkLst>
        </pc:spChg>
        <pc:spChg chg="add del mod">
          <ac:chgData name="Victoria Hektor" userId="8b569925-0d85-45b1-a443-d83c1bb01681" providerId="ADAL" clId="{CD895C81-81A4-4951-AD6A-695D536A0499}" dt="2023-11-21T16:22:32.625" v="119" actId="26606"/>
          <ac:spMkLst>
            <pc:docMk/>
            <pc:sldMk cId="1505696902" sldId="276"/>
            <ac:spMk id="22" creationId="{EA84F9AA-6D8B-F830-005A-2C832DD5E9BB}"/>
          </ac:spMkLst>
        </pc:spChg>
        <pc:picChg chg="add mod modCrop">
          <ac:chgData name="Victoria Hektor" userId="8b569925-0d85-45b1-a443-d83c1bb01681" providerId="ADAL" clId="{CD895C81-81A4-4951-AD6A-695D536A0499}" dt="2023-11-24T09:37:10.795" v="2832" actId="1076"/>
          <ac:picMkLst>
            <pc:docMk/>
            <pc:sldMk cId="1505696902" sldId="276"/>
            <ac:picMk id="3" creationId="{0D72A7DB-DFE7-8C8B-07BA-E094E6790A9B}"/>
          </ac:picMkLst>
        </pc:picChg>
        <pc:picChg chg="add mod ord">
          <ac:chgData name="Victoria Hektor" userId="8b569925-0d85-45b1-a443-d83c1bb01681" providerId="ADAL" clId="{CD895C81-81A4-4951-AD6A-695D536A0499}" dt="2023-11-21T16:23:14.752" v="126" actId="1076"/>
          <ac:picMkLst>
            <pc:docMk/>
            <pc:sldMk cId="1505696902" sldId="276"/>
            <ac:picMk id="5" creationId="{EAAEF89C-55BF-A8AA-B4FF-9B5C816EA250}"/>
          </ac:picMkLst>
        </pc:picChg>
        <pc:picChg chg="del">
          <ac:chgData name="Victoria Hektor" userId="8b569925-0d85-45b1-a443-d83c1bb01681" providerId="ADAL" clId="{CD895C81-81A4-4951-AD6A-695D536A0499}" dt="2023-11-21T16:21:26.921" v="108" actId="478"/>
          <ac:picMkLst>
            <pc:docMk/>
            <pc:sldMk cId="1505696902" sldId="276"/>
            <ac:picMk id="14" creationId="{1959E133-823F-48B7-89C9-820E4A34383A}"/>
          </ac:picMkLst>
        </pc:picChg>
        <pc:picChg chg="add mod">
          <ac:chgData name="Victoria Hektor" userId="8b569925-0d85-45b1-a443-d83c1bb01681" providerId="ADAL" clId="{CD895C81-81A4-4951-AD6A-695D536A0499}" dt="2023-11-22T11:22:03.074" v="1109" actId="1076"/>
          <ac:picMkLst>
            <pc:docMk/>
            <pc:sldMk cId="1505696902" sldId="276"/>
            <ac:picMk id="16" creationId="{53BB179B-B092-61F4-3121-ABB133B44841}"/>
          </ac:picMkLst>
        </pc:picChg>
        <pc:picChg chg="add mod">
          <ac:chgData name="Victoria Hektor" userId="8b569925-0d85-45b1-a443-d83c1bb01681" providerId="ADAL" clId="{CD895C81-81A4-4951-AD6A-695D536A0499}" dt="2023-11-24T09:36:51.624" v="2829" actId="1076"/>
          <ac:picMkLst>
            <pc:docMk/>
            <pc:sldMk cId="1505696902" sldId="276"/>
            <ac:picMk id="18" creationId="{566EAB63-08C2-7BC2-37AA-F2DD36A1605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6417F6-8B5B-42F4-8AF0-0BCBC1E23D82}" type="datetime1">
              <a:rPr lang="en-GB" smtClean="0"/>
              <a:t>24/11/2023</a:t>
            </a:fld>
            <a:endParaRPr lang="en-GB"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en-GB" smtClean="0"/>
              <a:t>‹#›</a:t>
            </a:fld>
            <a:endParaRPr lang="en-GB"/>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B9D4A-BB35-4BC8-9F7C-2FFFAAC30736}" type="datetime1">
              <a:rPr lang="en-GB" smtClean="0"/>
              <a:pPr/>
              <a:t>24/11/2023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en-GB" noProof="0" smtClean="0"/>
              <a:t>‹#›</a:t>
            </a:fld>
            <a:endParaRPr lang="en-GB"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Welcome to my presentation on Project Chatbot</a:t>
            </a:r>
          </a:p>
        </p:txBody>
      </p:sp>
      <p:sp>
        <p:nvSpPr>
          <p:cNvPr id="4" name="Slide Number Placeholder 3"/>
          <p:cNvSpPr>
            <a:spLocks noGrp="1"/>
          </p:cNvSpPr>
          <p:nvPr>
            <p:ph type="sldNum" sz="quarter" idx="5"/>
          </p:nvPr>
        </p:nvSpPr>
        <p:spPr/>
        <p:txBody>
          <a:bodyPr/>
          <a:lstStyle/>
          <a:p>
            <a:pPr rtl="0"/>
            <a:fld id="{5071D96E-4CA2-485E-9EE5-CEB7143ACC3B}" type="slidenum">
              <a:rPr lang="en-GB" smtClean="0"/>
              <a:t>1</a:t>
            </a:fld>
            <a:endParaRPr lang="en-GB"/>
          </a:p>
        </p:txBody>
      </p:sp>
    </p:spTree>
    <p:extLst>
      <p:ext uri="{BB962C8B-B14F-4D97-AF65-F5344CB8AC3E}">
        <p14:creationId xmlns:p14="http://schemas.microsoft.com/office/powerpoint/2010/main" val="3003157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 will go through from start to finish, the tasks I have attempted to implement, the problems I faced, and my success</a:t>
            </a:r>
          </a:p>
        </p:txBody>
      </p:sp>
      <p:sp>
        <p:nvSpPr>
          <p:cNvPr id="4" name="Slide Number Placeholder 3"/>
          <p:cNvSpPr>
            <a:spLocks noGrp="1"/>
          </p:cNvSpPr>
          <p:nvPr>
            <p:ph type="sldNum" sz="quarter" idx="5"/>
          </p:nvPr>
        </p:nvSpPr>
        <p:spPr/>
        <p:txBody>
          <a:bodyPr/>
          <a:lstStyle/>
          <a:p>
            <a:pPr rtl="0"/>
            <a:fld id="{5071D96E-4CA2-485E-9EE5-CEB7143ACC3B}" type="slidenum">
              <a:rPr lang="en-GB" smtClean="0"/>
              <a:t>2</a:t>
            </a:fld>
            <a:endParaRPr lang="en-GB"/>
          </a:p>
        </p:txBody>
      </p:sp>
    </p:spTree>
    <p:extLst>
      <p:ext uri="{BB962C8B-B14F-4D97-AF65-F5344CB8AC3E}">
        <p14:creationId xmlns:p14="http://schemas.microsoft.com/office/powerpoint/2010/main" val="3237698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Modify the GCN Layer Structure:</a:t>
            </a:r>
          </a:p>
          <a:p>
            <a:endParaRPr lang="en-GB" noProof="0" dirty="0"/>
          </a:p>
          <a:p>
            <a:r>
              <a:rPr lang="en-GB" noProof="0" dirty="0"/>
              <a:t>Description: Tried to alter the architecture of the GCN part of model. This included changing the number of GCN layers, the number of hidden units in each layer, and attempting to introduce new types of layers like Graph Attention Layers (GAT). With this I kept getting errors so reverted back to previous code.</a:t>
            </a:r>
          </a:p>
          <a:p>
            <a:r>
              <a:rPr lang="en-GB" noProof="0" dirty="0"/>
              <a:t>Consideration: Ensure that the output dimensions of the GCN match the expected input dimensions of the subsequent parts of your chatbot model.</a:t>
            </a:r>
          </a:p>
          <a:p>
            <a:endParaRPr lang="en-GB" noProof="0" dirty="0"/>
          </a:p>
          <a:p>
            <a:r>
              <a:rPr lang="en-GB" noProof="0" dirty="0"/>
              <a:t>Introduce Attention Mechanisms:</a:t>
            </a:r>
          </a:p>
          <a:p>
            <a:endParaRPr lang="en-GB" noProof="0" dirty="0"/>
          </a:p>
          <a:p>
            <a:r>
              <a:rPr lang="en-GB" noProof="0" dirty="0"/>
              <a:t>Description: Implement attention mechanisms in your chatbot, especially in the decoder part. Attention mechanisms can help the model to focus on specific parts of the input sequence, which is particularly useful in seq2seq models.</a:t>
            </a:r>
          </a:p>
          <a:p>
            <a:endParaRPr lang="en-GB" noProof="0" dirty="0"/>
          </a:p>
          <a:p>
            <a:r>
              <a:rPr lang="en-GB" noProof="0" dirty="0"/>
              <a:t>Impact: Adding attention can potentially improve the chatbot’s ability to generate more coherent and contextually relevant responses, especially in longer conversations or more complex queries.</a:t>
            </a:r>
          </a:p>
          <a:p>
            <a:endParaRPr lang="en-GB" noProof="0" dirty="0"/>
          </a:p>
          <a:p>
            <a:r>
              <a:rPr lang="en-GB" noProof="0" dirty="0"/>
              <a:t>Consideration: Attention mechanisms can increase the computational complexity of the model. It's important for me to evaluate the trade-off between performance improvement and increased computational demand.</a:t>
            </a:r>
          </a:p>
          <a:p>
            <a:endParaRPr lang="en-GB" noProof="0" dirty="0"/>
          </a:p>
          <a:p>
            <a:r>
              <a:rPr lang="en-GB" noProof="0" dirty="0"/>
              <a:t>Experiment with Different Encoder-Decoder Architectures:</a:t>
            </a:r>
          </a:p>
          <a:p>
            <a:r>
              <a:rPr lang="en-GB" noProof="0" dirty="0"/>
              <a:t>Description: Explored different architectures for the encoder and decoder of my chatbot. Tried to replace the recurrent neural network (RNN)-based architecture with a Transformer-based model, which has shown significant success in various NLP tasks, again, this was fraught with errors.</a:t>
            </a:r>
          </a:p>
          <a:p>
            <a:endParaRPr lang="en-GB" noProof="0" dirty="0"/>
          </a:p>
          <a:p>
            <a:r>
              <a:rPr lang="en-GB" noProof="0" dirty="0"/>
              <a:t>Impact: Different architectures can greatly affect how the model processes and generates language. For example, Transformers provide parallel processing and can handle longer dependencies in the text compared to RNNs.</a:t>
            </a:r>
          </a:p>
          <a:p>
            <a:endParaRPr lang="en-GB" noProof="0" dirty="0"/>
          </a:p>
          <a:p>
            <a:r>
              <a:rPr lang="en-GB" noProof="0" dirty="0"/>
              <a:t>Consideration: Changing the core architecture of the encoder-decoder model can require substantial modifications in data preprocessing, training procedures, and hyperparameter tuning, and this is where I struggled. </a:t>
            </a:r>
          </a:p>
        </p:txBody>
      </p:sp>
      <p:sp>
        <p:nvSpPr>
          <p:cNvPr id="4" name="Slide Number Placeholder 3"/>
          <p:cNvSpPr>
            <a:spLocks noGrp="1"/>
          </p:cNvSpPr>
          <p:nvPr>
            <p:ph type="sldNum" sz="quarter" idx="5"/>
          </p:nvPr>
        </p:nvSpPr>
        <p:spPr/>
        <p:txBody>
          <a:bodyPr/>
          <a:lstStyle/>
          <a:p>
            <a:pPr rtl="0"/>
            <a:fld id="{5071D96E-4CA2-485E-9EE5-CEB7143ACC3B}" type="slidenum">
              <a:rPr lang="en-GB" smtClean="0"/>
              <a:t>3</a:t>
            </a:fld>
            <a:endParaRPr lang="en-GB"/>
          </a:p>
        </p:txBody>
      </p:sp>
    </p:spTree>
    <p:extLst>
      <p:ext uri="{BB962C8B-B14F-4D97-AF65-F5344CB8AC3E}">
        <p14:creationId xmlns:p14="http://schemas.microsoft.com/office/powerpoint/2010/main" val="647555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GCN - </a:t>
            </a:r>
            <a:r>
              <a:rPr lang="en-GB" b="0" i="0" dirty="0">
                <a:solidFill>
                  <a:srgbClr val="ECECF1"/>
                </a:solidFill>
                <a:effectLst/>
                <a:latin typeface="Söhne"/>
              </a:rPr>
              <a:t>integrating a GCN into a chatbot is a complex task that requires careful consideration of the nature of the data and the specific requirements of the application. </a:t>
            </a:r>
          </a:p>
          <a:p>
            <a:r>
              <a:rPr lang="en-GB" b="0" i="0" noProof="0" dirty="0">
                <a:solidFill>
                  <a:srgbClr val="ECECF1"/>
                </a:solidFill>
                <a:effectLst/>
                <a:latin typeface="Söhne"/>
              </a:rPr>
              <a:t>I feel that time and resources negatively impacted my ability to deliver working code and to grasp a good understanding of the topics.</a:t>
            </a:r>
          </a:p>
          <a:p>
            <a:r>
              <a:rPr lang="en-GB" b="0" i="0" noProof="0" dirty="0">
                <a:solidFill>
                  <a:srgbClr val="ECECF1"/>
                </a:solidFill>
                <a:effectLst/>
                <a:latin typeface="Söhne"/>
              </a:rPr>
              <a:t>Google Colab Kicked me off multiple times, could not use high iterations as it kept stopping the process and putting error out at 90% complete wasting 2 and half hours every time. The one success of 50k itrs had the best chatbot responses and convergence.</a:t>
            </a:r>
          </a:p>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4</a:t>
            </a:fld>
            <a:endParaRPr lang="en-GB"/>
          </a:p>
        </p:txBody>
      </p:sp>
    </p:spTree>
    <p:extLst>
      <p:ext uri="{BB962C8B-B14F-4D97-AF65-F5344CB8AC3E}">
        <p14:creationId xmlns:p14="http://schemas.microsoft.com/office/powerpoint/2010/main" val="343172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To counteract my issues, I attempted to delve deeper and carry out further learning in these subject areas (GCN mostly, </a:t>
            </a:r>
            <a:r>
              <a:rPr lang="en-GB" noProof="0" dirty="0" err="1"/>
              <a:t>Bahdanau</a:t>
            </a:r>
            <a:r>
              <a:rPr lang="en-GB" noProof="0" dirty="0"/>
              <a:t> Attention (known as additive attn or Concat attn), different datasets (Ubuntu). </a:t>
            </a:r>
          </a:p>
          <a:p>
            <a:r>
              <a:rPr lang="en-GB" noProof="0" dirty="0"/>
              <a:t>Debugging with a lot of print statements and searching high and low on Stackoverflow.</a:t>
            </a:r>
          </a:p>
          <a:p>
            <a:r>
              <a:rPr lang="en-GB" noProof="0" dirty="0"/>
              <a:t>Ensuring I kept some sort of version control to enable me to revert back.</a:t>
            </a:r>
          </a:p>
          <a:p>
            <a:r>
              <a:rPr lang="en-GB" noProof="0" dirty="0"/>
              <a:t>To ensure a better data analysis happened with new datasets, I spent several hours researching the Ubuntu and other datasets and still don’t fully understand it yet, so I know that it needs more time spending on it.</a:t>
            </a:r>
          </a:p>
          <a:p>
            <a:r>
              <a:rPr lang="en-GB" noProof="0" dirty="0"/>
              <a:t>I also tried my best to understand the errors so I could effectively fix any errors in my code, although I couldn’t fix them all, it still helped me learn and progress in terms of upping my coding game.</a:t>
            </a:r>
          </a:p>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5</a:t>
            </a:fld>
            <a:endParaRPr lang="en-GB"/>
          </a:p>
        </p:txBody>
      </p:sp>
    </p:spTree>
    <p:extLst>
      <p:ext uri="{BB962C8B-B14F-4D97-AF65-F5344CB8AC3E}">
        <p14:creationId xmlns:p14="http://schemas.microsoft.com/office/powerpoint/2010/main" val="2389873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6</a:t>
            </a:fld>
            <a:endParaRPr lang="en-GB"/>
          </a:p>
        </p:txBody>
      </p:sp>
    </p:spTree>
    <p:extLst>
      <p:ext uri="{BB962C8B-B14F-4D97-AF65-F5344CB8AC3E}">
        <p14:creationId xmlns:p14="http://schemas.microsoft.com/office/powerpoint/2010/main" val="3022621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5071D96E-4CA2-485E-9EE5-CEB7143ACC3B}" type="slidenum">
              <a:rPr lang="en-GB" smtClean="0"/>
              <a:t>7</a:t>
            </a:fld>
            <a:endParaRPr lang="en-GB"/>
          </a:p>
        </p:txBody>
      </p:sp>
    </p:spTree>
    <p:extLst>
      <p:ext uri="{BB962C8B-B14F-4D97-AF65-F5344CB8AC3E}">
        <p14:creationId xmlns:p14="http://schemas.microsoft.com/office/powerpoint/2010/main" val="3787011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n-GB" noProof="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n-GB" noProof="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n-GB" noProof="0"/>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en-GB" noProof="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en-GB" noProof="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n-GB" noProof="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rtl="0"/>
            <a:r>
              <a:rPr lang="en-GB" noProof="0"/>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cap="all" spc="200" baseline="0">
                <a:solidFill>
                  <a:schemeClr val="bg1"/>
                </a:solidFill>
                <a:latin typeface="+mj-lt"/>
              </a:defRPr>
            </a:lvl1pPr>
          </a:lstStyle>
          <a:p>
            <a:pPr lvl="0" rtl="0"/>
            <a:r>
              <a:rPr lang="en-GB" noProof="0"/>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cap="all" spc="200" baseline="0">
                <a:solidFill>
                  <a:schemeClr val="accent4"/>
                </a:solidFill>
                <a:latin typeface="+mj-lt"/>
              </a:defRPr>
            </a:lvl1pPr>
          </a:lstStyle>
          <a:p>
            <a:pPr lvl="0" rtl="0"/>
            <a:r>
              <a:rPr lang="en-GB" noProof="0"/>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n-GB" noProof="0"/>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n-GB" noProof="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en-GB" noProof="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rtl="0"/>
            <a:r>
              <a:rPr lang="en-GB" noProof="0"/>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rtl="0"/>
            <a:r>
              <a:rPr lang="en-GB" noProof="0"/>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rtl="0"/>
            <a:r>
              <a:rPr lang="en-GB" noProof="0"/>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5"/>
                </a:solidFill>
                <a:latin typeface="+mj-lt"/>
              </a:defRPr>
            </a:lvl1pPr>
          </a:lstStyle>
          <a:p>
            <a:pPr lvl="0" rtl="0"/>
            <a:r>
              <a:rPr lang="en-GB" noProof="0"/>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rtl="0"/>
            <a:r>
              <a:rPr lang="en-GB" noProof="0"/>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rtl="0"/>
            <a:r>
              <a:rPr lang="en-GB" noProof="0"/>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en-GB" noProof="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n-GB" noProof="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n-GB" noProof="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n-GB" noProof="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n-GB" noProof="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en-GB" noProof="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n-GB" noProof="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en-GB" noProof="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en-GB" noProof="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en-GB" noProof="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en-GB" noProof="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n-GB" noProof="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n-GB" noProof="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n-GB" noProof="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n-GB" noProof="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n-GB" noProof="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n-GB" noProof="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en-GB" noProof="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en-GB" noProof="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en-GB" noProof="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en-GB" noProof="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n-GB" noProof="0" smtClean="0"/>
              <a:pPr/>
              <a:t>‹#›</a:t>
            </a:fld>
            <a:endParaRPr lang="en-GB"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595257" y="1663435"/>
            <a:ext cx="6596741" cy="2003898"/>
          </a:xfrm>
        </p:spPr>
        <p:txBody>
          <a:bodyPr rtlCol="0"/>
          <a:lstStyle/>
          <a:p>
            <a:pPr rtl="0"/>
            <a:r>
              <a:rPr lang="en-GB" sz="4400" dirty="0"/>
              <a:t>Project Chatbot</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39247"/>
          </a:xfrm>
        </p:spPr>
        <p:txBody>
          <a:bodyPr rtlCol="0">
            <a:normAutofit fontScale="92500" lnSpcReduction="20000"/>
          </a:bodyPr>
          <a:lstStyle/>
          <a:p>
            <a:pPr rtl="0"/>
            <a:r>
              <a:rPr lang="en-GB" dirty="0"/>
              <a:t>Victoria Hektor​</a:t>
            </a:r>
          </a:p>
        </p:txBody>
      </p:sp>
    </p:spTree>
    <p:extLst>
      <p:ext uri="{BB962C8B-B14F-4D97-AF65-F5344CB8AC3E}">
        <p14:creationId xmlns:p14="http://schemas.microsoft.com/office/powerpoint/2010/main" val="188383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1403350" y="382840"/>
            <a:ext cx="9385300" cy="2447446"/>
          </a:xfrm>
        </p:spPr>
        <p:txBody>
          <a:bodyPr rtlCol="0"/>
          <a:lstStyle/>
          <a:p>
            <a:pPr rtl="0"/>
            <a:r>
              <a:rPr lang="en-GB" dirty="0"/>
              <a:t>Introduction</a:t>
            </a:r>
            <a:br>
              <a:rPr lang="en-GB" dirty="0"/>
            </a:br>
            <a:endParaRPr lang="en-GB" dirty="0"/>
          </a:p>
        </p:txBody>
      </p:sp>
    </p:spTree>
    <p:extLst>
      <p:ext uri="{BB962C8B-B14F-4D97-AF65-F5344CB8AC3E}">
        <p14:creationId xmlns:p14="http://schemas.microsoft.com/office/powerpoint/2010/main" val="2093948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rtlCol="0"/>
          <a:lstStyle/>
          <a:p>
            <a:pPr rtl="0"/>
            <a:r>
              <a:rPr lang="en-GB" dirty="0"/>
              <a:t>Changes Implemented</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rtlCol="0">
            <a:normAutofit/>
          </a:bodyPr>
          <a:lstStyle/>
          <a:p>
            <a:pPr rtl="0"/>
            <a:r>
              <a:rPr lang="en-GB" noProof="0" dirty="0"/>
              <a:t>GCN</a:t>
            </a:r>
            <a:endParaRPr lang="en-GB"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430306" y="3965866"/>
            <a:ext cx="2743200" cy="1848988"/>
          </a:xfrm>
        </p:spPr>
        <p:txBody>
          <a:bodyPr rtlCol="0">
            <a:normAutofit/>
          </a:bodyPr>
          <a:lstStyle/>
          <a:p>
            <a:pPr marL="285750" indent="-285750" rtl="0">
              <a:buFont typeface="Wingdings" panose="05000000000000000000" pitchFamily="2" charset="2"/>
              <a:buChar char="ü"/>
            </a:pPr>
            <a:r>
              <a:rPr lang="en-GB" dirty="0"/>
              <a:t>Implemented GCN.</a:t>
            </a:r>
          </a:p>
          <a:p>
            <a:pPr marL="285750" indent="-285750" rtl="0">
              <a:buFont typeface="Wingdings" panose="05000000000000000000" pitchFamily="2" charset="2"/>
              <a:buChar char="ü"/>
            </a:pPr>
            <a:r>
              <a:rPr lang="en-GB" dirty="0"/>
              <a:t>Attempted to run it through the encoder.</a:t>
            </a:r>
          </a:p>
          <a:p>
            <a:pPr marL="285750" indent="-285750" rtl="0">
              <a:buFont typeface="Wingdings" panose="05000000000000000000" pitchFamily="2" charset="2"/>
              <a:buChar char="ü"/>
            </a:pPr>
            <a:r>
              <a:rPr lang="en-GB" dirty="0"/>
              <a:t>Printed Tree from GCN Graph.</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rtlCol="0">
            <a:normAutofit fontScale="62500" lnSpcReduction="20000"/>
          </a:bodyPr>
          <a:lstStyle/>
          <a:p>
            <a:pPr rtl="0"/>
            <a:r>
              <a:rPr lang="en-GB" noProof="0" dirty="0"/>
              <a:t>Different Encoder-Decoder Architectures</a:t>
            </a:r>
            <a:endParaRPr lang="en-GB"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173506" y="3969554"/>
            <a:ext cx="3048676" cy="1784619"/>
          </a:xfrm>
        </p:spPr>
        <p:txBody>
          <a:bodyPr rtlCol="0">
            <a:normAutofit/>
          </a:bodyPr>
          <a:lstStyle/>
          <a:p>
            <a:pPr marL="285750" indent="-285750" rtl="0">
              <a:buFont typeface="Wingdings" panose="05000000000000000000" pitchFamily="2" charset="2"/>
              <a:buChar char="ü"/>
            </a:pPr>
            <a:r>
              <a:rPr lang="en-GB" dirty="0"/>
              <a:t>This I struggled with and wasn’t successful.</a:t>
            </a:r>
          </a:p>
          <a:p>
            <a:pPr marL="285750" indent="-285750" rtl="0">
              <a:buFont typeface="Wingdings" panose="05000000000000000000" pitchFamily="2" charset="2"/>
              <a:buChar char="ü"/>
            </a:pPr>
            <a:r>
              <a:rPr lang="en-GB" dirty="0"/>
              <a:t>Reverted to previous code to fix.</a:t>
            </a:r>
          </a:p>
          <a:p>
            <a:pPr marL="285750" indent="-285750" rtl="0">
              <a:buFont typeface="Wingdings" panose="05000000000000000000" pitchFamily="2" charset="2"/>
              <a:buChar char="ü"/>
            </a:pPr>
            <a:r>
              <a:rPr lang="en-GB" dirty="0"/>
              <a:t>Discovered Transform Architecture, but not enough knowledge to successfully implement. </a:t>
            </a:r>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rtlCol="0">
            <a:normAutofit/>
          </a:bodyPr>
          <a:lstStyle/>
          <a:p>
            <a:pPr rtl="0"/>
            <a:r>
              <a:rPr lang="en-GB" dirty="0"/>
              <a:t>Data</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743200" cy="1848988"/>
          </a:xfrm>
        </p:spPr>
        <p:txBody>
          <a:bodyPr rtlCol="0">
            <a:normAutofit/>
          </a:bodyPr>
          <a:lstStyle/>
          <a:p>
            <a:pPr marL="285750" indent="-285750" rtl="0">
              <a:buFont typeface="Wingdings" panose="05000000000000000000" pitchFamily="2" charset="2"/>
              <a:buChar char="ü"/>
            </a:pPr>
            <a:r>
              <a:rPr lang="en-GB" dirty="0"/>
              <a:t>Researched various datasets, Ubuntu seemed to fit for my task.</a:t>
            </a:r>
          </a:p>
          <a:p>
            <a:pPr marL="285750" indent="-285750" rtl="0">
              <a:buFont typeface="Wingdings" panose="05000000000000000000" pitchFamily="2" charset="2"/>
              <a:buChar char="ü"/>
            </a:pPr>
            <a:r>
              <a:rPr lang="en-GB" dirty="0"/>
              <a:t>Issue with converting from Py2 to Py3.</a:t>
            </a:r>
          </a:p>
          <a:p>
            <a:pPr marL="285750" indent="-285750" rtl="0">
              <a:buFont typeface="Wingdings" panose="05000000000000000000" pitchFamily="2" charset="2"/>
              <a:buChar char="ü"/>
            </a:pPr>
            <a:r>
              <a:rPr lang="en-GB" dirty="0"/>
              <a:t>Issue with filepaths in the code within the dataset.</a:t>
            </a:r>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rtlCol="0">
            <a:normAutofit fontScale="85000" lnSpcReduction="10000"/>
          </a:bodyPr>
          <a:lstStyle/>
          <a:p>
            <a:pPr rtl="0"/>
            <a:r>
              <a:rPr lang="en-GB" noProof="0" dirty="0"/>
              <a:t>Hyperparameters</a:t>
            </a:r>
            <a:endParaRPr lang="en-GB"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1"/>
            <a:ext cx="2743200" cy="1800751"/>
          </a:xfrm>
        </p:spPr>
        <p:txBody>
          <a:bodyPr rtlCol="0">
            <a:normAutofit/>
          </a:bodyPr>
          <a:lstStyle/>
          <a:p>
            <a:pPr marL="285750" indent="-285750" rtl="0">
              <a:buFont typeface="Wingdings" panose="05000000000000000000" pitchFamily="2" charset="2"/>
              <a:buChar char="ü"/>
            </a:pPr>
            <a:r>
              <a:rPr lang="en-GB" dirty="0"/>
              <a:t>Successfully changed and played around with all hyperparameters.</a:t>
            </a:r>
          </a:p>
          <a:p>
            <a:pPr marL="285750" indent="-285750" rtl="0">
              <a:buFont typeface="Wingdings" panose="05000000000000000000" pitchFamily="2" charset="2"/>
              <a:buChar char="ü"/>
            </a:pPr>
            <a:r>
              <a:rPr lang="en-GB" dirty="0"/>
              <a:t>Best Convergence when itrs were 20k+</a:t>
            </a:r>
          </a:p>
          <a:p>
            <a:pPr marL="285750" indent="-285750" rtl="0">
              <a:buFont typeface="Wingdings" panose="05000000000000000000" pitchFamily="2" charset="2"/>
              <a:buChar char="ü"/>
            </a:pPr>
            <a:r>
              <a:rPr lang="en-GB" dirty="0"/>
              <a:t>Added in a graph to depict convergence over time</a:t>
            </a:r>
          </a:p>
          <a:p>
            <a:pPr rtl="0"/>
            <a:endParaRPr lang="en-GB" dirty="0"/>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rtlCol="0"/>
          <a:lstStyle/>
          <a:p>
            <a:pPr rtl="0"/>
            <a:r>
              <a:rPr lang="en-GB" dirty="0"/>
              <a:t>24/11/23</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pPr rtl="0"/>
            <a:r>
              <a:rPr lang="en-GB" dirty="0"/>
              <a:t>Victoria Hektor</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3</a:t>
            </a:fld>
            <a:endParaRPr lang="en-GB"/>
          </a:p>
        </p:txBody>
      </p:sp>
    </p:spTree>
    <p:extLst>
      <p:ext uri="{BB962C8B-B14F-4D97-AF65-F5344CB8AC3E}">
        <p14:creationId xmlns:p14="http://schemas.microsoft.com/office/powerpoint/2010/main" val="237882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pPr rtl="0"/>
            <a:r>
              <a:rPr lang="en-GB" sz="2800" b="0" i="0" u="none" strike="noStrike" kern="1200" cap="all" spc="400" normalizeH="0" dirty="0">
                <a:ln w="19050">
                  <a:solidFill>
                    <a:schemeClr val="accent5"/>
                  </a:solidFill>
                </a:ln>
                <a:noFill/>
                <a:effectLst/>
                <a:uLnTx/>
                <a:uFillTx/>
                <a:latin typeface="+mj-lt"/>
                <a:ea typeface="+mn-ea"/>
                <a:cs typeface="+mn-cs"/>
              </a:rPr>
              <a:t>Problems</a:t>
            </a:r>
            <a:endParaRPr lang="en-GB"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rtlCol="0"/>
          <a:lstStyle/>
          <a:p>
            <a:pPr rtl="0"/>
            <a:r>
              <a:rPr lang="en-GB" dirty="0"/>
              <a:t>Coding Errors</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616220" y="2034225"/>
            <a:ext cx="2540960" cy="469490"/>
          </a:xfrm>
        </p:spPr>
        <p:txBody>
          <a:bodyPr rtlCol="0">
            <a:normAutofit fontScale="92500"/>
          </a:bodyPr>
          <a:lstStyle/>
          <a:p>
            <a:pPr rtl="0"/>
            <a:r>
              <a:rPr lang="en-GB" dirty="0"/>
              <a:t>Limited Tutorials</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rtlCol="0">
            <a:normAutofit fontScale="92500"/>
          </a:bodyPr>
          <a:lstStyle/>
          <a:p>
            <a:pPr rtl="0"/>
            <a:r>
              <a:rPr lang="en-GB" dirty="0"/>
              <a:t>Implementation</a:t>
            </a: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300538" y="3125468"/>
            <a:ext cx="2729705" cy="703556"/>
          </a:xfrm>
        </p:spPr>
        <p:txBody>
          <a:bodyPr rtlCol="0">
            <a:normAutofit/>
          </a:bodyPr>
          <a:lstStyle/>
          <a:p>
            <a:pPr rtl="0"/>
            <a:r>
              <a:rPr lang="en-GB" dirty="0"/>
              <a:t>Understanding the Methodology</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3914291" y="4822802"/>
            <a:ext cx="3557728" cy="365126"/>
          </a:xfrm>
        </p:spPr>
        <p:txBody>
          <a:bodyPr rtlCol="0">
            <a:normAutofit/>
          </a:bodyPr>
          <a:lstStyle/>
          <a:p>
            <a:pPr rtl="0"/>
            <a:r>
              <a:rPr lang="en-GB" dirty="0"/>
              <a:t>Poor Chatbot Responses</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rtlCol="0"/>
          <a:lstStyle/>
          <a:p>
            <a:pPr rtl="0"/>
            <a:r>
              <a:rPr lang="en-GB" dirty="0"/>
              <a:t>24/11/23</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rtlCol="0"/>
          <a:lstStyle/>
          <a:p>
            <a:pPr rtl="0"/>
            <a:r>
              <a:rPr lang="en-GB" dirty="0"/>
              <a:t>Victoria Hektor</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4</a:t>
            </a:fld>
            <a:endParaRPr lang="en-GB"/>
          </a:p>
        </p:txBody>
      </p:sp>
      <p:sp>
        <p:nvSpPr>
          <p:cNvPr id="7" name="Text Placeholder 64">
            <a:extLst>
              <a:ext uri="{FF2B5EF4-FFF2-40B4-BE49-F238E27FC236}">
                <a16:creationId xmlns:a16="http://schemas.microsoft.com/office/drawing/2014/main" id="{291A8C0A-B4D8-F145-7F3B-2BAD2E587EF6}"/>
              </a:ext>
            </a:extLst>
          </p:cNvPr>
          <p:cNvSpPr txBox="1">
            <a:spLocks/>
          </p:cNvSpPr>
          <p:nvPr/>
        </p:nvSpPr>
        <p:spPr>
          <a:xfrm>
            <a:off x="7891463" y="3264182"/>
            <a:ext cx="2729705" cy="52099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Computational Equipment Lacking</a:t>
            </a:r>
          </a:p>
        </p:txBody>
      </p:sp>
      <p:sp>
        <p:nvSpPr>
          <p:cNvPr id="8" name="Text Placeholder 64">
            <a:extLst>
              <a:ext uri="{FF2B5EF4-FFF2-40B4-BE49-F238E27FC236}">
                <a16:creationId xmlns:a16="http://schemas.microsoft.com/office/drawing/2014/main" id="{4E243A70-6754-2208-5286-13604C5FEC89}"/>
              </a:ext>
            </a:extLst>
          </p:cNvPr>
          <p:cNvSpPr txBox="1">
            <a:spLocks/>
          </p:cNvSpPr>
          <p:nvPr/>
        </p:nvSpPr>
        <p:spPr>
          <a:xfrm>
            <a:off x="8610600" y="4762832"/>
            <a:ext cx="2743200" cy="36512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Google Colab Limits</a:t>
            </a:r>
          </a:p>
        </p:txBody>
      </p:sp>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rtlCol="0"/>
          <a:lstStyle/>
          <a:p>
            <a:pPr rtl="0"/>
            <a:r>
              <a:rPr lang="en-GB" dirty="0"/>
              <a:t>Solutions</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6095998" y="1014584"/>
            <a:ext cx="2859091" cy="365125"/>
          </a:xfrm>
        </p:spPr>
        <p:txBody>
          <a:bodyPr rtlCol="0"/>
          <a:lstStyle/>
          <a:p>
            <a:pPr algn="ctr" rtl="0"/>
            <a:r>
              <a:rPr lang="en-GB" dirty="0"/>
              <a:t>Further Learning</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52655" y="1700318"/>
            <a:ext cx="2859090" cy="365125"/>
          </a:xfrm>
        </p:spPr>
        <p:txBody>
          <a:bodyPr rtlCol="0"/>
          <a:lstStyle/>
          <a:p>
            <a:pPr algn="ctr" rtl="0"/>
            <a:r>
              <a:rPr lang="en-GB" dirty="0"/>
              <a:t>Debugging</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4666455" y="2205862"/>
            <a:ext cx="2859089" cy="365125"/>
          </a:xfrm>
        </p:spPr>
        <p:txBody>
          <a:bodyPr rtlCol="0"/>
          <a:lstStyle/>
          <a:p>
            <a:pPr algn="ctr" rtl="0"/>
            <a:r>
              <a:rPr lang="en-GB" dirty="0"/>
              <a:t>Stackoverflow</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7850893" y="2912705"/>
            <a:ext cx="3111548" cy="806279"/>
          </a:xfrm>
        </p:spPr>
        <p:txBody>
          <a:bodyPr rtlCol="0">
            <a:normAutofit/>
          </a:bodyPr>
          <a:lstStyle/>
          <a:p>
            <a:pPr algn="ctr" rtl="0"/>
            <a:r>
              <a:rPr lang="en-GB" dirty="0"/>
              <a:t>Revert to Previous Version</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rtlCol="0"/>
          <a:lstStyle/>
          <a:p>
            <a:pPr rtl="0"/>
            <a:r>
              <a:rPr lang="en-GB" dirty="0"/>
              <a:t>24/11/23</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rtlCol="0"/>
          <a:lstStyle/>
          <a:p>
            <a:pPr rtl="0"/>
            <a:r>
              <a:rPr lang="en-GB" dirty="0"/>
              <a:t>Victoria Hektor</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5</a:t>
            </a:fld>
            <a:endParaRPr lang="en-GB"/>
          </a:p>
        </p:txBody>
      </p:sp>
      <p:sp>
        <p:nvSpPr>
          <p:cNvPr id="11" name="Text Placeholder 27">
            <a:extLst>
              <a:ext uri="{FF2B5EF4-FFF2-40B4-BE49-F238E27FC236}">
                <a16:creationId xmlns:a16="http://schemas.microsoft.com/office/drawing/2014/main" id="{3D0F4EDC-9CBE-7583-7F0F-17BD76EDB407}"/>
              </a:ext>
            </a:extLst>
          </p:cNvPr>
          <p:cNvSpPr txBox="1">
            <a:spLocks/>
          </p:cNvSpPr>
          <p:nvPr/>
        </p:nvSpPr>
        <p:spPr>
          <a:xfrm>
            <a:off x="4769221" y="3553758"/>
            <a:ext cx="3245226" cy="28453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dirty="0"/>
              <a:t>Understanding errors</a:t>
            </a:r>
          </a:p>
        </p:txBody>
      </p:sp>
      <p:sp>
        <p:nvSpPr>
          <p:cNvPr id="13" name="Text Placeholder 27">
            <a:extLst>
              <a:ext uri="{FF2B5EF4-FFF2-40B4-BE49-F238E27FC236}">
                <a16:creationId xmlns:a16="http://schemas.microsoft.com/office/drawing/2014/main" id="{D9C9F3E1-EF70-E054-1567-889169943DE6}"/>
              </a:ext>
            </a:extLst>
          </p:cNvPr>
          <p:cNvSpPr txBox="1">
            <a:spLocks/>
          </p:cNvSpPr>
          <p:nvPr/>
        </p:nvSpPr>
        <p:spPr>
          <a:xfrm>
            <a:off x="6421348" y="4579370"/>
            <a:ext cx="28590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dirty="0"/>
              <a:t>Data Analysis</a:t>
            </a:r>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l="35783" r="23162" b="1"/>
          <a:stretch/>
        </p:blipFill>
        <p:spPr>
          <a:xfrm>
            <a:off x="7179732" y="10"/>
            <a:ext cx="5012268" cy="6867366"/>
          </a:xfrm>
          <a:noFill/>
        </p:spPr>
      </p:pic>
      <p:sp>
        <p:nvSpPr>
          <p:cNvPr id="25" name="Picture Placeholder 2">
            <a:extLst>
              <a:ext uri="{FF2B5EF4-FFF2-40B4-BE49-F238E27FC236}">
                <a16:creationId xmlns:a16="http://schemas.microsoft.com/office/drawing/2014/main" id="{9E42A789-02BB-89C3-445B-7714B535DC13}"/>
              </a:ext>
            </a:extLst>
          </p:cNvPr>
          <p:cNvSpPr>
            <a:spLocks noGrp="1"/>
          </p:cNvSpPr>
          <p:nvPr>
            <p:ph type="pic" sz="quarter" idx="13"/>
          </p:nvPr>
        </p:nvSpPr>
        <p:spPr>
          <a:xfrm>
            <a:off x="7179732" y="0"/>
            <a:ext cx="5012267" cy="6867376"/>
          </a:xfrm>
        </p:spPr>
        <p:txBody>
          <a:bodyPr/>
          <a:lstStyle/>
          <a:p>
            <a:endParaRPr lang="en-GB"/>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rtlCol="0" anchor="ctr">
            <a:normAutofit/>
          </a:bodyPr>
          <a:lstStyle/>
          <a:p>
            <a:pPr rtl="0"/>
            <a:r>
              <a:rPr lang="en-GB" dirty="0"/>
              <a:t>24/11/23</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rtlCol="0" anchor="ctr">
            <a:normAutofit/>
          </a:bodyPr>
          <a:lstStyle/>
          <a:p>
            <a:pPr rtl="0"/>
            <a:r>
              <a:rPr lang="en-GB" dirty="0"/>
              <a:t>Victoria Hektor</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A402E4C0-AD5E-4E8C-9F21-7CCE474BDCEB}" type="slidenum">
              <a:rPr lang="en-GB" smtClean="0"/>
              <a:pPr rtl="0">
                <a:spcAft>
                  <a:spcPts val="600"/>
                </a:spcAft>
              </a:pPr>
              <a:t>6</a:t>
            </a:fld>
            <a:endParaRPr lang="en-GB"/>
          </a:p>
        </p:txBody>
      </p:sp>
      <p:sp>
        <p:nvSpPr>
          <p:cNvPr id="11" name="Text Placeholder 10">
            <a:extLst>
              <a:ext uri="{FF2B5EF4-FFF2-40B4-BE49-F238E27FC236}">
                <a16:creationId xmlns:a16="http://schemas.microsoft.com/office/drawing/2014/main" id="{019E4131-A9F1-45A1-94C6-3C559ABBE9C6}"/>
              </a:ext>
            </a:extLst>
          </p:cNvPr>
          <p:cNvSpPr>
            <a:spLocks noGrp="1"/>
          </p:cNvSpPr>
          <p:nvPr>
            <p:ph sz="quarter" idx="15"/>
          </p:nvPr>
        </p:nvSpPr>
        <p:spPr>
          <a:xfrm>
            <a:off x="793750" y="1238250"/>
            <a:ext cx="5422392" cy="4590288"/>
          </a:xfrm>
        </p:spPr>
        <p:txBody>
          <a:bodyPr rtlCol="0">
            <a:normAutofit/>
          </a:bodyPr>
          <a:lstStyle/>
          <a:p>
            <a:pPr rtl="0"/>
            <a:r>
              <a:rPr lang="en-GB" sz="1800" b="0" i="0" dirty="0">
                <a:solidFill>
                  <a:srgbClr val="ECECF1"/>
                </a:solidFill>
                <a:effectLst/>
                <a:latin typeface="Söhne"/>
              </a:rPr>
              <a:t>While developing my chatbot, the initial phase focused on fine-tuning various parameters, such as the teacher forcing ratio, learning rate, and the number of layers, which are pivotal in shaping the model's learning dynamics. This phase was followed by the integration of visual tools for evaluation, providing insightful perspectives on the model's performance. Efforts to enhance the model's complexity were undertaken through experiments with Graph Convolutional Networks (GCNs) in the encoder, although these were met with challenges. Subsequently, exploration into alternative attention mechanisms and datasets was initiated but constrained by time. Despite encountering numerous challenges throughout this journey, the process was rich in learning experiences, contributing significantly to a deeper understanding of the intricate aspects of chatbot development.</a:t>
            </a:r>
            <a:endParaRPr lang="en-GB" dirty="0"/>
          </a:p>
        </p:txBody>
      </p:sp>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793750" y="791464"/>
            <a:ext cx="4864608" cy="365760"/>
          </a:xfrm>
        </p:spPr>
        <p:txBody>
          <a:bodyPr rtlCol="0"/>
          <a:lstStyle/>
          <a:p>
            <a:pPr rtl="0"/>
            <a:r>
              <a:rPr lang="en-GB" dirty="0"/>
              <a:t>Summary</a:t>
            </a:r>
          </a:p>
        </p:txBody>
      </p:sp>
    </p:spTree>
    <p:extLst>
      <p:ext uri="{BB962C8B-B14F-4D97-AF65-F5344CB8AC3E}">
        <p14:creationId xmlns:p14="http://schemas.microsoft.com/office/powerpoint/2010/main" val="198784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3426973" y="2820307"/>
            <a:ext cx="4127344" cy="724702"/>
          </a:xfrm>
        </p:spPr>
        <p:txBody>
          <a:bodyPr rtlCol="0"/>
          <a:lstStyle/>
          <a:p>
            <a:pPr rtl="0"/>
            <a:r>
              <a:rPr lang="en-GB" dirty="0"/>
              <a:t>Thank you</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7</a:t>
            </a:fld>
            <a:endParaRPr lang="en-GB"/>
          </a:p>
        </p:txBody>
      </p:sp>
      <p:pic>
        <p:nvPicPr>
          <p:cNvPr id="5" name="Picture Placeholder 4" descr="A screenshot of a computer&#10;&#10;Description automatically generated">
            <a:extLst>
              <a:ext uri="{FF2B5EF4-FFF2-40B4-BE49-F238E27FC236}">
                <a16:creationId xmlns:a16="http://schemas.microsoft.com/office/drawing/2014/main" id="{EAAEF89C-55BF-A8AA-B4FF-9B5C816EA250}"/>
              </a:ext>
            </a:extLst>
          </p:cNvPr>
          <p:cNvPicPr>
            <a:picLocks noGrp="1" noChangeAspect="1"/>
          </p:cNvPicPr>
          <p:nvPr>
            <p:ph type="pic" sz="quarter" idx="13"/>
          </p:nvPr>
        </p:nvPicPr>
        <p:blipFill>
          <a:blip r:embed="rId3"/>
          <a:srcRect t="3976" b="3976"/>
          <a:stretch>
            <a:fillRect/>
          </a:stretch>
        </p:blipFill>
        <p:spPr>
          <a:xfrm>
            <a:off x="164777" y="136525"/>
            <a:ext cx="3190719" cy="2683782"/>
          </a:xfrm>
        </p:spPr>
      </p:pic>
      <p:pic>
        <p:nvPicPr>
          <p:cNvPr id="16" name="Picture 15" descr="A screenshot of a computer screen&#10;&#10;Description automatically generated">
            <a:extLst>
              <a:ext uri="{FF2B5EF4-FFF2-40B4-BE49-F238E27FC236}">
                <a16:creationId xmlns:a16="http://schemas.microsoft.com/office/drawing/2014/main" id="{53BB179B-B092-61F4-3121-ABB133B44841}"/>
              </a:ext>
            </a:extLst>
          </p:cNvPr>
          <p:cNvPicPr>
            <a:picLocks noChangeAspect="1"/>
          </p:cNvPicPr>
          <p:nvPr/>
        </p:nvPicPr>
        <p:blipFill>
          <a:blip r:embed="rId4"/>
          <a:stretch>
            <a:fillRect/>
          </a:stretch>
        </p:blipFill>
        <p:spPr>
          <a:xfrm>
            <a:off x="57540" y="3562132"/>
            <a:ext cx="4563112" cy="3286584"/>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566EAB63-08C2-7BC2-37AA-F2DD36A16056}"/>
              </a:ext>
            </a:extLst>
          </p:cNvPr>
          <p:cNvPicPr>
            <a:picLocks noChangeAspect="1"/>
          </p:cNvPicPr>
          <p:nvPr/>
        </p:nvPicPr>
        <p:blipFill>
          <a:blip r:embed="rId5"/>
          <a:stretch>
            <a:fillRect/>
          </a:stretch>
        </p:blipFill>
        <p:spPr>
          <a:xfrm>
            <a:off x="6701356" y="136525"/>
            <a:ext cx="4982270" cy="2734057"/>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0D72A7DB-DFE7-8C8B-07BA-E094E6790A9B}"/>
              </a:ext>
            </a:extLst>
          </p:cNvPr>
          <p:cNvPicPr>
            <a:picLocks noChangeAspect="1"/>
          </p:cNvPicPr>
          <p:nvPr/>
        </p:nvPicPr>
        <p:blipFill rotWithShape="1">
          <a:blip r:embed="rId6"/>
          <a:srcRect b="7795"/>
          <a:stretch/>
        </p:blipFill>
        <p:spPr>
          <a:xfrm>
            <a:off x="8140370" y="2934822"/>
            <a:ext cx="3994090" cy="3923178"/>
          </a:xfrm>
          <a:prstGeom prst="rect">
            <a:avLst/>
          </a:prstGeom>
        </p:spPr>
      </p:pic>
    </p:spTree>
    <p:extLst>
      <p:ext uri="{BB962C8B-B14F-4D97-AF65-F5344CB8AC3E}">
        <p14:creationId xmlns:p14="http://schemas.microsoft.com/office/powerpoint/2010/main" val="150569690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10_TF33781529_Win32" id="{80830DF2-4D36-40B2-B6D6-9F9487B96B74}" vid="{DD4E384E-6E9E-47D1-8556-0D1304A67D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509</TotalTime>
  <Words>905</Words>
  <Application>Microsoft Office PowerPoint</Application>
  <PresentationFormat>Widescreen</PresentationFormat>
  <Paragraphs>87</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Bierstadt</vt:lpstr>
      <vt:lpstr>Calibri</vt:lpstr>
      <vt:lpstr>Courier New</vt:lpstr>
      <vt:lpstr>Posterama</vt:lpstr>
      <vt:lpstr>Posterama Bold</vt:lpstr>
      <vt:lpstr>Söhne</vt:lpstr>
      <vt:lpstr>Wingdings</vt:lpstr>
      <vt:lpstr>Office Theme</vt:lpstr>
      <vt:lpstr>Project Chatbot</vt:lpstr>
      <vt:lpstr>Introduction </vt:lpstr>
      <vt:lpstr>Changes Implemented</vt:lpstr>
      <vt:lpstr>Problems</vt:lpstr>
      <vt:lpstr>Solutions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Victoria Hektor</dc:creator>
  <cp:lastModifiedBy>Victoria Hektor</cp:lastModifiedBy>
  <cp:revision>1</cp:revision>
  <dcterms:created xsi:type="dcterms:W3CDTF">2023-11-20T18:31:59Z</dcterms:created>
  <dcterms:modified xsi:type="dcterms:W3CDTF">2023-11-24T09:37:13Z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